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AQ3rrkfIQNkz9CpQ5n4ifMYbQ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73E5FAF-9202-49AC-A229-4958259C319D}">
  <a:tblStyle styleId="{773E5FAF-9202-49AC-A229-4958259C319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tcBdr/>
        <a:fill>
          <a:solidFill>
            <a:srgbClr val="CA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dk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1385094"/>
            <a:ext cx="9144000" cy="408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CA" b="1" dirty="0"/>
              <a:t>Rule 40 Submission Template/Deck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WHAT TO INCLUDE?</a:t>
            </a:r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overview (name, description, theme, key messaging)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Athlete(s)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channels/tactics (including high-level timeline)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Representative sample creative for each planned channel/tactic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CAMPAIGN OVERVIEW</a:t>
            </a:r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NAME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BRIEF DESCRIPTION OF CAMPAIGN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THEME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KEY MESSAGING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ATHLETES</a:t>
            </a:r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CANADIAN ATHLETES</a:t>
            </a:r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INTERNATIONAL ATHLETES</a:t>
            </a:r>
            <a:endParaRPr/>
          </a:p>
        </p:txBody>
      </p:sp>
      <p:sp>
        <p:nvSpPr>
          <p:cNvPr id="111" name="Google Shape;111;p4"/>
          <p:cNvSpPr txBox="1"/>
          <p:nvPr/>
        </p:nvSpPr>
        <p:spPr>
          <a:xfrm>
            <a:off x="3264568" y="6176963"/>
            <a:ext cx="56628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include the respective territories for each athlete.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CHANNELS/TACTICS</a:t>
            </a:r>
            <a:endParaRPr/>
          </a:p>
        </p:txBody>
      </p:sp>
      <p:graphicFrame>
        <p:nvGraphicFramePr>
          <p:cNvPr id="117" name="Google Shape;117;p5"/>
          <p:cNvGraphicFramePr/>
          <p:nvPr/>
        </p:nvGraphicFramePr>
        <p:xfrm>
          <a:off x="838200" y="1825625"/>
          <a:ext cx="10515600" cy="2966800"/>
        </p:xfrm>
        <a:graphic>
          <a:graphicData uri="http://schemas.openxmlformats.org/drawingml/2006/table">
            <a:tbl>
              <a:tblPr firstRow="1" bandRow="1">
                <a:noFill/>
                <a:tableStyleId>{773E5FAF-9202-49AC-A229-4958259C319D}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800" u="none" strike="noStrike" cap="none"/>
                        <a:t>Channel/Tactic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800"/>
                        <a:t>Creative Assets/Units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800"/>
                        <a:t>Timeline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800" i="1">
                          <a:solidFill>
                            <a:srgbClr val="7F7F7F"/>
                          </a:solidFill>
                        </a:rPr>
                        <a:t>Digital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800" i="1">
                          <a:solidFill>
                            <a:srgbClr val="7F7F7F"/>
                          </a:solidFill>
                        </a:rPr>
                        <a:t>Brand-focused banners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800" i="1">
                          <a:solidFill>
                            <a:srgbClr val="7F7F7F"/>
                          </a:solidFill>
                        </a:rPr>
                        <a:t>March 15 – October 31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xfrm>
            <a:off x="839801" y="365125"/>
            <a:ext cx="114453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SAMPLE CREATIVE FOR EACH CHANNEL/TACTIC</a:t>
            </a:r>
            <a:endParaRPr/>
          </a:p>
        </p:txBody>
      </p:sp>
      <p:sp>
        <p:nvSpPr>
          <p:cNvPr id="123" name="Google Shape;123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DIGITAL</a:t>
            </a:r>
            <a:endParaRPr/>
          </a:p>
        </p:txBody>
      </p:sp>
      <p:sp>
        <p:nvSpPr>
          <p:cNvPr id="124" name="Google Shape;124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25" name="Google Shape;125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SOCIAL</a:t>
            </a:r>
            <a:endParaRPr/>
          </a:p>
        </p:txBody>
      </p:sp>
      <p:sp>
        <p:nvSpPr>
          <p:cNvPr id="126" name="Google Shape;126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Char char="•"/>
            </a:pPr>
            <a:r>
              <a:rPr lang="en-CA" i="1">
                <a:solidFill>
                  <a:srgbClr val="7F7F7F"/>
                </a:solidFill>
              </a:rPr>
              <a:t>Include copy and imagery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ONLINE VIDEO</a:t>
            </a:r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33" name="Google Shape;133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TV</a:t>
            </a:r>
            <a:endParaRPr/>
          </a:p>
        </p:txBody>
      </p:sp>
      <p:sp>
        <p:nvSpPr>
          <p:cNvPr id="134" name="Google Shape;134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839801" y="365125"/>
            <a:ext cx="114453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SAMPLE CREATIVE FOR EACH CHANNEL/TACTIC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IN-STORE</a:t>
            </a:r>
            <a:endParaRPr/>
          </a:p>
        </p:txBody>
      </p:sp>
      <p:sp>
        <p:nvSpPr>
          <p:cNvPr id="141" name="Google Shape;14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OTHER</a:t>
            </a:r>
            <a:endParaRPr/>
          </a:p>
        </p:txBody>
      </p:sp>
      <p:sp>
        <p:nvSpPr>
          <p:cNvPr id="143" name="Google Shape;14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44" name="Google Shape;144;p8"/>
          <p:cNvSpPr txBox="1">
            <a:spLocks noGrp="1"/>
          </p:cNvSpPr>
          <p:nvPr>
            <p:ph type="title"/>
          </p:nvPr>
        </p:nvSpPr>
        <p:spPr>
          <a:xfrm>
            <a:off x="839801" y="365125"/>
            <a:ext cx="114453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SAMPLE CREATIVE FOR EACH CHANNEL/TACTIC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Rule 40 Submission Template/Deck</vt:lpstr>
      <vt:lpstr>WHAT TO INCLUDE?</vt:lpstr>
      <vt:lpstr>CAMPAIGN OVERVIEW</vt:lpstr>
      <vt:lpstr>ATHLETES</vt:lpstr>
      <vt:lpstr>CHANNELS/TACTICS</vt:lpstr>
      <vt:lpstr>SAMPLE CREATIVE FOR EACH CHANNEL/TACTIC</vt:lpstr>
      <vt:lpstr>SAMPLE CREATIVE FOR EACH CHANNEL/TACTIC</vt:lpstr>
      <vt:lpstr>SAMPLE CREATIVE FOR EACH CHANNEL/TACTIC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Derek Louis</dc:creator>
  <cp:lastModifiedBy>Anthony Pollock</cp:lastModifiedBy>
  <cp:revision>1</cp:revision>
  <dcterms:created xsi:type="dcterms:W3CDTF">2021-03-15T16:57:57Z</dcterms:created>
  <dcterms:modified xsi:type="dcterms:W3CDTF">2025-08-12T17:18:52Z</dcterms:modified>
</cp:coreProperties>
</file>